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4" r:id="rId1"/>
    <p:sldMasterId id="2147484078" r:id="rId2"/>
  </p:sldMasterIdLst>
  <p:notesMasterIdLst>
    <p:notesMasterId r:id="rId12"/>
  </p:notesMasterIdLst>
  <p:sldIdLst>
    <p:sldId id="297" r:id="rId3"/>
    <p:sldId id="324" r:id="rId4"/>
    <p:sldId id="327" r:id="rId5"/>
    <p:sldId id="326" r:id="rId6"/>
    <p:sldId id="325" r:id="rId7"/>
    <p:sldId id="328" r:id="rId8"/>
    <p:sldId id="329" r:id="rId9"/>
    <p:sldId id="330" r:id="rId10"/>
    <p:sldId id="33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1B7C7-E241-4EB7-880D-552A7CC57646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9089A-5089-4932-AE60-EE786134F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08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47A3F-0471-453C-AE8A-23CD234BED4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9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F2117-BDB0-406D-BC8A-C3D1159A347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97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DA1AE-4673-40E9-861C-67E10F85B77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4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522CE-5186-408F-A918-7848FC5E65F5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021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B0BDA-A91F-4A8E-ABD6-64EF00965F2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57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E941E-0AC4-4512-96FE-64AB85F1333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70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AF7A1-3A63-4ED3-B6E2-B95AE105549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137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C59EE-8BF4-436E-AB67-DB5DF730EED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30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19980-D68C-4A3E-ABF7-F63ACC1D5FD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489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3999D-D13F-4E70-AFA6-442ADAC1E14C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49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4AE53-021A-47A2-8B11-F5AB854F7663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841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8/25/2020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55604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5793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8/25/2020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585810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57853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0413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2412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469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94508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392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97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8/25/2020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1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C3C2A7B1-547C-4EC3-B2ED-88C138E77FCA}" type="slidenum">
              <a:rPr lang="en-GB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87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8/25/2020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defTabSz="914400"/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02183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4704"/>
          </a:xfrm>
        </p:spPr>
        <p:txBody>
          <a:bodyPr/>
          <a:lstStyle/>
          <a:p>
            <a:r>
              <a:rPr lang="en-GB" sz="7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Elements of Music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5906898"/>
              </p:ext>
            </p:extLst>
          </p:nvPr>
        </p:nvGraphicFramePr>
        <p:xfrm>
          <a:off x="0" y="788988"/>
          <a:ext cx="12192000" cy="606901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791744"/>
                <a:gridCol w="8400256"/>
              </a:tblGrid>
              <a:tr h="606901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Element of</a:t>
                      </a:r>
                      <a:r>
                        <a:rPr lang="en-GB" sz="2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Music</a:t>
                      </a:r>
                      <a:endParaRPr lang="en-GB" sz="2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Musical</a:t>
                      </a:r>
                      <a:r>
                        <a:rPr lang="en-GB" sz="2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8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Definition</a:t>
                      </a:r>
                      <a:endParaRPr lang="en-GB" sz="2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Pitch</a:t>
                      </a:r>
                      <a:endParaRPr lang="en-GB" sz="2800" b="1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 </a:t>
                      </a:r>
                      <a:r>
                        <a:rPr lang="en-GB" sz="2800" b="1" baseline="0" dirty="0" smtClean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 or low 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note sounds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Dynamics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Indicate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how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2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loud</a:t>
                      </a:r>
                      <a:r>
                        <a:rPr lang="en-GB" sz="2800" b="1" baseline="0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or soft 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music should be played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Tempo</a:t>
                      </a:r>
                      <a:endParaRPr lang="en-GB" sz="2800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 </a:t>
                      </a:r>
                      <a:r>
                        <a:rPr lang="en-GB" sz="2800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fast or slow 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piece of music is played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Texture</a:t>
                      </a:r>
                      <a:endParaRPr lang="en-GB" sz="2800" b="1" dirty="0">
                        <a:solidFill>
                          <a:srgbClr val="00B05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numbers of </a:t>
                      </a:r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layers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in the music – </a:t>
                      </a:r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thick or thin</a:t>
                      </a:r>
                      <a:endParaRPr lang="en-GB" sz="2800" b="1" dirty="0">
                        <a:solidFill>
                          <a:srgbClr val="00B05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Timbre (tone colour)</a:t>
                      </a:r>
                      <a:endParaRPr lang="en-GB" sz="2800" b="1" dirty="0">
                        <a:solidFill>
                          <a:srgbClr val="FF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2800" b="1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sound quality 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 an instrument or voice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Structure</a:t>
                      </a:r>
                      <a:endParaRPr lang="en-GB" sz="2800" b="1" dirty="0">
                        <a:solidFill>
                          <a:srgbClr val="7030A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overall </a:t>
                      </a:r>
                      <a:r>
                        <a:rPr lang="en-GB" sz="2800" b="1" dirty="0" smtClean="0">
                          <a:solidFill>
                            <a:srgbClr val="7030A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a piece of music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Rhythm</a:t>
                      </a:r>
                      <a:endParaRPr lang="en-GB" sz="2800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2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patterns</a:t>
                      </a:r>
                      <a:r>
                        <a:rPr lang="en-GB" sz="2800" b="1" baseline="0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sound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durations and accents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</a:t>
                      </a:r>
                      <a:endParaRPr lang="en-GB" sz="2800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pattern of beats indicated by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GB" sz="2800" b="1" baseline="0" dirty="0" smtClean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time signature</a:t>
                      </a:r>
                      <a:endParaRPr lang="en-GB" sz="2800" b="1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606901"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Tonality</a:t>
                      </a:r>
                      <a:endParaRPr lang="en-GB" sz="2800" b="1" dirty="0">
                        <a:solidFill>
                          <a:srgbClr val="00B05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="1" dirty="0" smtClean="0">
                          <a:solidFill>
                            <a:srgbClr val="00B05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Key</a:t>
                      </a:r>
                      <a:r>
                        <a:rPr lang="en-GB" sz="2800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of the music - major,</a:t>
                      </a:r>
                      <a:r>
                        <a:rPr lang="en-GB" sz="2800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minor, pentatonic, modal</a:t>
                      </a:r>
                      <a:endParaRPr lang="en-GB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722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PITCH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95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DYNAMICS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TEMPO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04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TEXTURE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07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TIMBRE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19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STRUCTURE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4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RHYTHM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83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 smtClean="0"/>
              <a:t>TONALITY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70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455</TotalTime>
  <Words>112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Gill Sans MT</vt:lpstr>
      <vt:lpstr>Impact</vt:lpstr>
      <vt:lpstr>Times New Roman</vt:lpstr>
      <vt:lpstr>4_Default Design</vt:lpstr>
      <vt:lpstr>Badge</vt:lpstr>
      <vt:lpstr>The Elements of Music</vt:lpstr>
      <vt:lpstr>PITCH</vt:lpstr>
      <vt:lpstr>DYNAMICS</vt:lpstr>
      <vt:lpstr>TEMPO</vt:lpstr>
      <vt:lpstr>TEXTURE</vt:lpstr>
      <vt:lpstr>TIMBRE</vt:lpstr>
      <vt:lpstr>STRUCTURE</vt:lpstr>
      <vt:lpstr>RHYTHM</vt:lpstr>
      <vt:lpstr>TONALITY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 of Bruno mars</dc:title>
  <dc:creator>David Butler</dc:creator>
  <cp:lastModifiedBy>David Butler</cp:lastModifiedBy>
  <cp:revision>67</cp:revision>
  <dcterms:created xsi:type="dcterms:W3CDTF">2020-07-15T13:27:52Z</dcterms:created>
  <dcterms:modified xsi:type="dcterms:W3CDTF">2020-08-25T21:38:27Z</dcterms:modified>
</cp:coreProperties>
</file>